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4" r:id="rId3"/>
    <p:sldId id="258" r:id="rId4"/>
    <p:sldId id="259" r:id="rId5"/>
    <p:sldId id="265" r:id="rId6"/>
    <p:sldId id="266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ACD916-6538-3B62-FB0D-685C5DC72134}" v="406" dt="2023-07-23T02:51:32.008"/>
    <p1510:client id="{0E8CDBC5-D8AD-CA10-F89F-1C028F8207CA}" v="30" dt="2023-07-23T02:25:17.994"/>
    <p1510:client id="{3B8AFD3A-A805-CD0E-CE99-5BD532EFAE02}" v="25" dt="2023-07-23T01:38:27.672"/>
    <p1510:client id="{B76D4272-A992-09F7-6220-4BCDB431E340}" v="15" dt="2023-07-23T02:42:02.0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n, Fei" userId="S::qin132@purdue.edu::e5351ff6-f731-4bb5-8517-3663ee7a37f7" providerId="AD" clId="Web-{0E8CDBC5-D8AD-CA10-F89F-1C028F8207CA}"/>
    <pc:docChg chg="modSld">
      <pc:chgData name="Qin, Fei" userId="S::qin132@purdue.edu::e5351ff6-f731-4bb5-8517-3663ee7a37f7" providerId="AD" clId="Web-{0E8CDBC5-D8AD-CA10-F89F-1C028F8207CA}" dt="2023-07-23T02:11:27.721" v="25"/>
      <pc:docMkLst>
        <pc:docMk/>
      </pc:docMkLst>
      <pc:sldChg chg="modSp">
        <pc:chgData name="Qin, Fei" userId="S::qin132@purdue.edu::e5351ff6-f731-4bb5-8517-3663ee7a37f7" providerId="AD" clId="Web-{0E8CDBC5-D8AD-CA10-F89F-1C028F8207CA}" dt="2023-07-23T02:11:27.721" v="25"/>
        <pc:sldMkLst>
          <pc:docMk/>
          <pc:sldMk cId="1562415968" sldId="264"/>
        </pc:sldMkLst>
        <pc:graphicFrameChg chg="mod modGraphic">
          <ac:chgData name="Qin, Fei" userId="S::qin132@purdue.edu::e5351ff6-f731-4bb5-8517-3663ee7a37f7" providerId="AD" clId="Web-{0E8CDBC5-D8AD-CA10-F89F-1C028F8207CA}" dt="2023-07-23T02:11:27.721" v="25"/>
          <ac:graphicFrameMkLst>
            <pc:docMk/>
            <pc:sldMk cId="1562415968" sldId="264"/>
            <ac:graphicFrameMk id="3" creationId="{A47AE315-35BE-4217-3EDF-7268287B3F46}"/>
          </ac:graphicFrameMkLst>
        </pc:graphicFrameChg>
      </pc:sldChg>
    </pc:docChg>
  </pc:docChgLst>
  <pc:docChgLst>
    <pc:chgData name="Fraysse, Elizabeth A" userId="S::efraysse@purdue.edu::1441e732-48ea-4dc0-a638-3ee1477f6b39" providerId="AD" clId="Web-{08ACD916-6538-3B62-FB0D-685C5DC72134}"/>
    <pc:docChg chg="addSld delSld modSld">
      <pc:chgData name="Fraysse, Elizabeth A" userId="S::efraysse@purdue.edu::1441e732-48ea-4dc0-a638-3ee1477f6b39" providerId="AD" clId="Web-{08ACD916-6538-3B62-FB0D-685C5DC72134}" dt="2023-07-23T02:51:30.133" v="297"/>
      <pc:docMkLst>
        <pc:docMk/>
      </pc:docMkLst>
      <pc:sldChg chg="modSp">
        <pc:chgData name="Fraysse, Elizabeth A" userId="S::efraysse@purdue.edu::1441e732-48ea-4dc0-a638-3ee1477f6b39" providerId="AD" clId="Web-{08ACD916-6538-3B62-FB0D-685C5DC72134}" dt="2023-07-23T02:14:22.067" v="46" actId="14100"/>
        <pc:sldMkLst>
          <pc:docMk/>
          <pc:sldMk cId="2506705587" sldId="256"/>
        </pc:sldMkLst>
        <pc:spChg chg="mod">
          <ac:chgData name="Fraysse, Elizabeth A" userId="S::efraysse@purdue.edu::1441e732-48ea-4dc0-a638-3ee1477f6b39" providerId="AD" clId="Web-{08ACD916-6538-3B62-FB0D-685C5DC72134}" dt="2023-07-23T02:14:22.067" v="46" actId="14100"/>
          <ac:spMkLst>
            <pc:docMk/>
            <pc:sldMk cId="2506705587" sldId="256"/>
            <ac:spMk id="2" creationId="{4A21A1CE-1F7E-5CE0-61A5-4F7E1B1CB042}"/>
          </ac:spMkLst>
        </pc:spChg>
      </pc:sldChg>
      <pc:sldChg chg="del">
        <pc:chgData name="Fraysse, Elizabeth A" userId="S::efraysse@purdue.edu::1441e732-48ea-4dc0-a638-3ee1477f6b39" providerId="AD" clId="Web-{08ACD916-6538-3B62-FB0D-685C5DC72134}" dt="2023-07-23T02:51:13.992" v="279"/>
        <pc:sldMkLst>
          <pc:docMk/>
          <pc:sldMk cId="3198500300" sldId="257"/>
        </pc:sldMkLst>
      </pc:sldChg>
      <pc:sldChg chg="addSp delSp modSp del">
        <pc:chgData name="Fraysse, Elizabeth A" userId="S::efraysse@purdue.edu::1441e732-48ea-4dc0-a638-3ee1477f6b39" providerId="AD" clId="Web-{08ACD916-6538-3B62-FB0D-685C5DC72134}" dt="2023-07-23T02:22:35.502" v="76"/>
        <pc:sldMkLst>
          <pc:docMk/>
          <pc:sldMk cId="3610431681" sldId="260"/>
        </pc:sldMkLst>
        <pc:spChg chg="del">
          <ac:chgData name="Fraysse, Elizabeth A" userId="S::efraysse@purdue.edu::1441e732-48ea-4dc0-a638-3ee1477f6b39" providerId="AD" clId="Web-{08ACD916-6538-3B62-FB0D-685C5DC72134}" dt="2023-07-23T02:17:34.822" v="48"/>
          <ac:spMkLst>
            <pc:docMk/>
            <pc:sldMk cId="3610431681" sldId="260"/>
            <ac:spMk id="3" creationId="{D8FFF78F-C533-A98E-578A-C0541C202F45}"/>
          </ac:spMkLst>
        </pc:spChg>
        <pc:spChg chg="add">
          <ac:chgData name="Fraysse, Elizabeth A" userId="S::efraysse@purdue.edu::1441e732-48ea-4dc0-a638-3ee1477f6b39" providerId="AD" clId="Web-{08ACD916-6538-3B62-FB0D-685C5DC72134}" dt="2023-07-23T02:17:29.462" v="47"/>
          <ac:spMkLst>
            <pc:docMk/>
            <pc:sldMk cId="3610431681" sldId="260"/>
            <ac:spMk id="4" creationId="{63A5997E-A3CD-7AC7-1753-D724CBA6312F}"/>
          </ac:spMkLst>
        </pc:spChg>
        <pc:picChg chg="add mod">
          <ac:chgData name="Fraysse, Elizabeth A" userId="S::efraysse@purdue.edu::1441e732-48ea-4dc0-a638-3ee1477f6b39" providerId="AD" clId="Web-{08ACD916-6538-3B62-FB0D-685C5DC72134}" dt="2023-07-23T02:19:00.480" v="53" actId="14100"/>
          <ac:picMkLst>
            <pc:docMk/>
            <pc:sldMk cId="3610431681" sldId="260"/>
            <ac:picMk id="5" creationId="{29370079-D152-CB3F-A083-027558ECEF56}"/>
          </ac:picMkLst>
        </pc:picChg>
      </pc:sldChg>
      <pc:sldChg chg="addSp delSp modSp del">
        <pc:chgData name="Fraysse, Elizabeth A" userId="S::efraysse@purdue.edu::1441e732-48ea-4dc0-a638-3ee1477f6b39" providerId="AD" clId="Web-{08ACD916-6538-3B62-FB0D-685C5DC72134}" dt="2023-07-23T02:37:42.998" v="267"/>
        <pc:sldMkLst>
          <pc:docMk/>
          <pc:sldMk cId="3318504412" sldId="261"/>
        </pc:sldMkLst>
        <pc:spChg chg="del">
          <ac:chgData name="Fraysse, Elizabeth A" userId="S::efraysse@purdue.edu::1441e732-48ea-4dc0-a638-3ee1477f6b39" providerId="AD" clId="Web-{08ACD916-6538-3B62-FB0D-685C5DC72134}" dt="2023-07-23T02:20:24.967" v="60"/>
          <ac:spMkLst>
            <pc:docMk/>
            <pc:sldMk cId="3318504412" sldId="261"/>
            <ac:spMk id="2" creationId="{92D7BF22-B170-1AD1-891F-D7EFEFB2126F}"/>
          </ac:spMkLst>
        </pc:spChg>
        <pc:spChg chg="del">
          <ac:chgData name="Fraysse, Elizabeth A" userId="S::efraysse@purdue.edu::1441e732-48ea-4dc0-a638-3ee1477f6b39" providerId="AD" clId="Web-{08ACD916-6538-3B62-FB0D-685C5DC72134}" dt="2023-07-23T02:19:12.543" v="54"/>
          <ac:spMkLst>
            <pc:docMk/>
            <pc:sldMk cId="3318504412" sldId="261"/>
            <ac:spMk id="3" creationId="{BD481783-7E41-4D3E-FA50-05AA583B63F2}"/>
          </ac:spMkLst>
        </pc:spChg>
        <pc:spChg chg="add del mod">
          <ac:chgData name="Fraysse, Elizabeth A" userId="S::efraysse@purdue.edu::1441e732-48ea-4dc0-a638-3ee1477f6b39" providerId="AD" clId="Web-{08ACD916-6538-3B62-FB0D-685C5DC72134}" dt="2023-07-23T02:20:27.936" v="61"/>
          <ac:spMkLst>
            <pc:docMk/>
            <pc:sldMk cId="3318504412" sldId="261"/>
            <ac:spMk id="6" creationId="{79C6049A-16F0-794C-AE38-42482A06E4B9}"/>
          </ac:spMkLst>
        </pc:spChg>
        <pc:spChg chg="add">
          <ac:chgData name="Fraysse, Elizabeth A" userId="S::efraysse@purdue.edu::1441e732-48ea-4dc0-a638-3ee1477f6b39" providerId="AD" clId="Web-{08ACD916-6538-3B62-FB0D-685C5DC72134}" dt="2023-07-23T02:20:45.202" v="64"/>
          <ac:spMkLst>
            <pc:docMk/>
            <pc:sldMk cId="3318504412" sldId="261"/>
            <ac:spMk id="7" creationId="{332C0350-2D4C-F3AE-9F1B-AAC0E17A5540}"/>
          </ac:spMkLst>
        </pc:spChg>
        <pc:spChg chg="add del mod">
          <ac:chgData name="Fraysse, Elizabeth A" userId="S::efraysse@purdue.edu::1441e732-48ea-4dc0-a638-3ee1477f6b39" providerId="AD" clId="Web-{08ACD916-6538-3B62-FB0D-685C5DC72134}" dt="2023-07-23T02:27:52.620" v="115"/>
          <ac:spMkLst>
            <pc:docMk/>
            <pc:sldMk cId="3318504412" sldId="261"/>
            <ac:spMk id="9" creationId="{5D77C37D-8C06-2BF7-6DD4-9AA6853CC6B9}"/>
          </ac:spMkLst>
        </pc:spChg>
        <pc:picChg chg="add del mod ord modCrop">
          <ac:chgData name="Fraysse, Elizabeth A" userId="S::efraysse@purdue.edu::1441e732-48ea-4dc0-a638-3ee1477f6b39" providerId="AD" clId="Web-{08ACD916-6538-3B62-FB0D-685C5DC72134}" dt="2023-07-23T02:27:45.386" v="114"/>
          <ac:picMkLst>
            <pc:docMk/>
            <pc:sldMk cId="3318504412" sldId="261"/>
            <ac:picMk id="4" creationId="{0FD1E36A-4B29-CA9F-366C-F4788E3CEE6B}"/>
          </ac:picMkLst>
        </pc:picChg>
        <pc:picChg chg="add mod ord modCrop">
          <ac:chgData name="Fraysse, Elizabeth A" userId="S::efraysse@purdue.edu::1441e732-48ea-4dc0-a638-3ee1477f6b39" providerId="AD" clId="Web-{08ACD916-6538-3B62-FB0D-685C5DC72134}" dt="2023-07-23T02:28:07.089" v="117"/>
          <ac:picMkLst>
            <pc:docMk/>
            <pc:sldMk cId="3318504412" sldId="261"/>
            <ac:picMk id="10" creationId="{99A50D78-FE5D-2347-723F-962832920550}"/>
          </ac:picMkLst>
        </pc:picChg>
      </pc:sldChg>
      <pc:sldChg chg="modSp">
        <pc:chgData name="Fraysse, Elizabeth A" userId="S::efraysse@purdue.edu::1441e732-48ea-4dc0-a638-3ee1477f6b39" providerId="AD" clId="Web-{08ACD916-6538-3B62-FB0D-685C5DC72134}" dt="2023-07-23T02:51:30.133" v="297"/>
        <pc:sldMkLst>
          <pc:docMk/>
          <pc:sldMk cId="1562415968" sldId="264"/>
        </pc:sldMkLst>
        <pc:spChg chg="mod">
          <ac:chgData name="Fraysse, Elizabeth A" userId="S::efraysse@purdue.edu::1441e732-48ea-4dc0-a638-3ee1477f6b39" providerId="AD" clId="Web-{08ACD916-6538-3B62-FB0D-685C5DC72134}" dt="2023-07-23T02:51:07.941" v="278" actId="20577"/>
          <ac:spMkLst>
            <pc:docMk/>
            <pc:sldMk cId="1562415968" sldId="264"/>
            <ac:spMk id="2" creationId="{3A0CF8B8-7673-065D-D5D2-D155853DBA0A}"/>
          </ac:spMkLst>
        </pc:spChg>
        <pc:graphicFrameChg chg="mod modGraphic">
          <ac:chgData name="Fraysse, Elizabeth A" userId="S::efraysse@purdue.edu::1441e732-48ea-4dc0-a638-3ee1477f6b39" providerId="AD" clId="Web-{08ACD916-6538-3B62-FB0D-685C5DC72134}" dt="2023-07-23T02:51:30.133" v="297"/>
          <ac:graphicFrameMkLst>
            <pc:docMk/>
            <pc:sldMk cId="1562415968" sldId="264"/>
            <ac:graphicFrameMk id="3" creationId="{A47AE315-35BE-4217-3EDF-7268287B3F46}"/>
          </ac:graphicFrameMkLst>
        </pc:graphicFrameChg>
      </pc:sldChg>
      <pc:sldChg chg="addSp delSp modSp new">
        <pc:chgData name="Fraysse, Elizabeth A" userId="S::efraysse@purdue.edu::1441e732-48ea-4dc0-a638-3ee1477f6b39" providerId="AD" clId="Web-{08ACD916-6538-3B62-FB0D-685C5DC72134}" dt="2023-07-23T02:34:49.416" v="225"/>
        <pc:sldMkLst>
          <pc:docMk/>
          <pc:sldMk cId="2563416764" sldId="265"/>
        </pc:sldMkLst>
        <pc:picChg chg="add mod">
          <ac:chgData name="Fraysse, Elizabeth A" userId="S::efraysse@purdue.edu::1441e732-48ea-4dc0-a638-3ee1477f6b39" providerId="AD" clId="Web-{08ACD916-6538-3B62-FB0D-685C5DC72134}" dt="2023-07-23T02:21:53.251" v="75" actId="14100"/>
          <ac:picMkLst>
            <pc:docMk/>
            <pc:sldMk cId="2563416764" sldId="265"/>
            <ac:picMk id="3" creationId="{7E0CDEA0-070B-0E31-4ACB-4DD4C202B6FC}"/>
          </ac:picMkLst>
        </pc:picChg>
        <pc:picChg chg="add del mod ord">
          <ac:chgData name="Fraysse, Elizabeth A" userId="S::efraysse@purdue.edu::1441e732-48ea-4dc0-a638-3ee1477f6b39" providerId="AD" clId="Web-{08ACD916-6538-3B62-FB0D-685C5DC72134}" dt="2023-07-23T02:34:49.416" v="225"/>
          <ac:picMkLst>
            <pc:docMk/>
            <pc:sldMk cId="2563416764" sldId="265"/>
            <ac:picMk id="4" creationId="{5C55B6F8-4AEE-C390-724E-EE45DF9F880A}"/>
          </ac:picMkLst>
        </pc:picChg>
      </pc:sldChg>
      <pc:sldChg chg="addSp delSp modSp new">
        <pc:chgData name="Fraysse, Elizabeth A" userId="S::efraysse@purdue.edu::1441e732-48ea-4dc0-a638-3ee1477f6b39" providerId="AD" clId="Web-{08ACD916-6538-3B62-FB0D-685C5DC72134}" dt="2023-07-23T02:37:03.560" v="266" actId="1076"/>
        <pc:sldMkLst>
          <pc:docMk/>
          <pc:sldMk cId="1894368992" sldId="266"/>
        </pc:sldMkLst>
        <pc:spChg chg="add mod">
          <ac:chgData name="Fraysse, Elizabeth A" userId="S::efraysse@purdue.edu::1441e732-48ea-4dc0-a638-3ee1477f6b39" providerId="AD" clId="Web-{08ACD916-6538-3B62-FB0D-685C5DC72134}" dt="2023-07-23T02:33:45.692" v="198" actId="20577"/>
          <ac:spMkLst>
            <pc:docMk/>
            <pc:sldMk cId="1894368992" sldId="266"/>
            <ac:spMk id="19" creationId="{3D95BEA6-3674-3E61-0DDE-7A8B95E4409B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3:35.067" v="180" actId="20577"/>
          <ac:spMkLst>
            <pc:docMk/>
            <pc:sldMk cId="1894368992" sldId="266"/>
            <ac:spMk id="20" creationId="{2E62B817-9D95-6AC0-CB03-94654E726D12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3:57.302" v="208" actId="20577"/>
          <ac:spMkLst>
            <pc:docMk/>
            <pc:sldMk cId="1894368992" sldId="266"/>
            <ac:spMk id="21" creationId="{5D6AF80D-0AEA-6DA3-1285-FA98E6CF07CC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4:18.677" v="223" actId="20577"/>
          <ac:spMkLst>
            <pc:docMk/>
            <pc:sldMk cId="1894368992" sldId="266"/>
            <ac:spMk id="22" creationId="{36E77504-A6C2-0881-F436-5B162893A51B}"/>
          </ac:spMkLst>
        </pc:spChg>
        <pc:spChg chg="add del">
          <ac:chgData name="Fraysse, Elizabeth A" userId="S::efraysse@purdue.edu::1441e732-48ea-4dc0-a638-3ee1477f6b39" providerId="AD" clId="Web-{08ACD916-6538-3B62-FB0D-685C5DC72134}" dt="2023-07-23T02:35:07.354" v="227"/>
          <ac:spMkLst>
            <pc:docMk/>
            <pc:sldMk cId="1894368992" sldId="266"/>
            <ac:spMk id="23" creationId="{F1F2C6A4-F9A5-E884-4CC6-DE990A468918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5:22.010" v="230" actId="1076"/>
          <ac:spMkLst>
            <pc:docMk/>
            <pc:sldMk cId="1894368992" sldId="266"/>
            <ac:spMk id="24" creationId="{CBC189A0-E63B-4CA3-2F8D-1AC4C11EAE93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5:45.073" v="240" actId="20577"/>
          <ac:spMkLst>
            <pc:docMk/>
            <pc:sldMk cId="1894368992" sldId="266"/>
            <ac:spMk id="25" creationId="{B1DDC316-82BD-7C5B-C146-76FEB798B346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6:06.621" v="253" actId="1076"/>
          <ac:spMkLst>
            <pc:docMk/>
            <pc:sldMk cId="1894368992" sldId="266"/>
            <ac:spMk id="26" creationId="{EACB9942-435D-3E4D-96C4-5CF449C1E1E0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6:15.824" v="255" actId="1076"/>
          <ac:spMkLst>
            <pc:docMk/>
            <pc:sldMk cId="1894368992" sldId="266"/>
            <ac:spMk id="27" creationId="{A2ACAF73-DB5A-6832-DA65-935B72FCC1E1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6:43.559" v="260" actId="1076"/>
          <ac:spMkLst>
            <pc:docMk/>
            <pc:sldMk cId="1894368992" sldId="266"/>
            <ac:spMk id="28" creationId="{EFA68A72-0BC6-7995-8027-3491B0AD1F98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6:49.497" v="262" actId="1076"/>
          <ac:spMkLst>
            <pc:docMk/>
            <pc:sldMk cId="1894368992" sldId="266"/>
            <ac:spMk id="29" creationId="{494E7F0A-BEE8-00CB-84A4-085DDCFC93D8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6:54.747" v="264" actId="1076"/>
          <ac:spMkLst>
            <pc:docMk/>
            <pc:sldMk cId="1894368992" sldId="266"/>
            <ac:spMk id="30" creationId="{8D39FA00-7213-6724-2C3E-ED8EC148CA23}"/>
          </ac:spMkLst>
        </pc:spChg>
        <pc:spChg chg="add mod">
          <ac:chgData name="Fraysse, Elizabeth A" userId="S::efraysse@purdue.edu::1441e732-48ea-4dc0-a638-3ee1477f6b39" providerId="AD" clId="Web-{08ACD916-6538-3B62-FB0D-685C5DC72134}" dt="2023-07-23T02:37:03.560" v="266" actId="1076"/>
          <ac:spMkLst>
            <pc:docMk/>
            <pc:sldMk cId="1894368992" sldId="266"/>
            <ac:spMk id="31" creationId="{9474F13D-58C4-B5AE-D7BE-D66875A51F23}"/>
          </ac:spMkLst>
        </pc:spChg>
        <pc:picChg chg="add del mod">
          <ac:chgData name="Fraysse, Elizabeth A" userId="S::efraysse@purdue.edu::1441e732-48ea-4dc0-a638-3ee1477f6b39" providerId="AD" clId="Web-{08ACD916-6538-3B62-FB0D-685C5DC72134}" dt="2023-07-23T02:25:50.398" v="92"/>
          <ac:picMkLst>
            <pc:docMk/>
            <pc:sldMk cId="1894368992" sldId="266"/>
            <ac:picMk id="3" creationId="{6BB127E7-BF49-BE15-0AA5-D1ADE3788A4B}"/>
          </ac:picMkLst>
        </pc:picChg>
        <pc:picChg chg="add del mod">
          <ac:chgData name="Fraysse, Elizabeth A" userId="S::efraysse@purdue.edu::1441e732-48ea-4dc0-a638-3ee1477f6b39" providerId="AD" clId="Web-{08ACD916-6538-3B62-FB0D-685C5DC72134}" dt="2023-07-23T02:24:04.942" v="89"/>
          <ac:picMkLst>
            <pc:docMk/>
            <pc:sldMk cId="1894368992" sldId="266"/>
            <ac:picMk id="5" creationId="{B08F3802-4FD9-FF07-B405-315C4FC18278}"/>
          </ac:picMkLst>
        </pc:picChg>
        <pc:picChg chg="add mod">
          <ac:chgData name="Fraysse, Elizabeth A" userId="S::efraysse@purdue.edu::1441e732-48ea-4dc0-a638-3ee1477f6b39" providerId="AD" clId="Web-{08ACD916-6538-3B62-FB0D-685C5DC72134}" dt="2023-07-23T02:28:49.106" v="122" actId="1076"/>
          <ac:picMkLst>
            <pc:docMk/>
            <pc:sldMk cId="1894368992" sldId="266"/>
            <ac:picMk id="7" creationId="{591E540D-72FD-DC90-855B-A50F2CBBC4A4}"/>
          </ac:picMkLst>
        </pc:picChg>
        <pc:picChg chg="add mod ord modCrop">
          <ac:chgData name="Fraysse, Elizabeth A" userId="S::efraysse@purdue.edu::1441e732-48ea-4dc0-a638-3ee1477f6b39" providerId="AD" clId="Web-{08ACD916-6538-3B62-FB0D-685C5DC72134}" dt="2023-07-23T02:36:27.606" v="257"/>
          <ac:picMkLst>
            <pc:docMk/>
            <pc:sldMk cId="1894368992" sldId="266"/>
            <ac:picMk id="9" creationId="{0249610C-6210-3B5C-7010-08CAB02C0AC3}"/>
          </ac:picMkLst>
        </pc:picChg>
        <pc:picChg chg="add mod modCrop">
          <ac:chgData name="Fraysse, Elizabeth A" userId="S::efraysse@purdue.edu::1441e732-48ea-4dc0-a638-3ee1477f6b39" providerId="AD" clId="Web-{08ACD916-6538-3B62-FB0D-685C5DC72134}" dt="2023-07-23T02:32:54.206" v="153" actId="1076"/>
          <ac:picMkLst>
            <pc:docMk/>
            <pc:sldMk cId="1894368992" sldId="266"/>
            <ac:picMk id="11" creationId="{6D403B4B-46F0-CB0C-2C9E-E0E90EA89789}"/>
          </ac:picMkLst>
        </pc:picChg>
        <pc:picChg chg="add mod modCrop">
          <ac:chgData name="Fraysse, Elizabeth A" userId="S::efraysse@purdue.edu::1441e732-48ea-4dc0-a638-3ee1477f6b39" providerId="AD" clId="Web-{08ACD916-6538-3B62-FB0D-685C5DC72134}" dt="2023-07-23T02:27:37.339" v="113" actId="1076"/>
          <ac:picMkLst>
            <pc:docMk/>
            <pc:sldMk cId="1894368992" sldId="266"/>
            <ac:picMk id="13" creationId="{86B12593-9B61-B19B-FEC6-107B1B5FD65C}"/>
          </ac:picMkLst>
        </pc:picChg>
        <pc:picChg chg="add mod">
          <ac:chgData name="Fraysse, Elizabeth A" userId="S::efraysse@purdue.edu::1441e732-48ea-4dc0-a638-3ee1477f6b39" providerId="AD" clId="Web-{08ACD916-6538-3B62-FB0D-685C5DC72134}" dt="2023-07-23T02:28:19.465" v="121" actId="1076"/>
          <ac:picMkLst>
            <pc:docMk/>
            <pc:sldMk cId="1894368992" sldId="266"/>
            <ac:picMk id="15" creationId="{62C2B687-E568-DA51-AC17-1DD4D6312E63}"/>
          </ac:picMkLst>
        </pc:picChg>
        <pc:picChg chg="add mod ord modCrop">
          <ac:chgData name="Fraysse, Elizabeth A" userId="S::efraysse@purdue.edu::1441e732-48ea-4dc0-a638-3ee1477f6b39" providerId="AD" clId="Web-{08ACD916-6538-3B62-FB0D-685C5DC72134}" dt="2023-07-23T02:32:13.971" v="150" actId="1076"/>
          <ac:picMkLst>
            <pc:docMk/>
            <pc:sldMk cId="1894368992" sldId="266"/>
            <ac:picMk id="16" creationId="{64596FFE-512E-21A7-D9FE-806889433347}"/>
          </ac:picMkLst>
        </pc:picChg>
        <pc:picChg chg="add mod modCrop">
          <ac:chgData name="Fraysse, Elizabeth A" userId="S::efraysse@purdue.edu::1441e732-48ea-4dc0-a638-3ee1477f6b39" providerId="AD" clId="Web-{08ACD916-6538-3B62-FB0D-685C5DC72134}" dt="2023-07-23T02:32:04.111" v="149" actId="1076"/>
          <ac:picMkLst>
            <pc:docMk/>
            <pc:sldMk cId="1894368992" sldId="266"/>
            <ac:picMk id="17" creationId="{15BE1EE5-3870-DDB0-0F39-0B60E5DF5DC9}"/>
          </ac:picMkLst>
        </pc:picChg>
        <pc:picChg chg="add mod ord modCrop">
          <ac:chgData name="Fraysse, Elizabeth A" userId="S::efraysse@purdue.edu::1441e732-48ea-4dc0-a638-3ee1477f6b39" providerId="AD" clId="Web-{08ACD916-6538-3B62-FB0D-685C5DC72134}" dt="2023-07-23T02:36:33.434" v="258"/>
          <ac:picMkLst>
            <pc:docMk/>
            <pc:sldMk cId="1894368992" sldId="266"/>
            <ac:picMk id="18" creationId="{1ADF811D-B232-73DF-FBC3-D661D484D6CE}"/>
          </ac:picMkLst>
        </pc:picChg>
      </pc:sldChg>
    </pc:docChg>
  </pc:docChgLst>
  <pc:docChgLst>
    <pc:chgData name="Wang, Yi" userId="S::wang5263@purdue.edu::8ca6d2c4-f2ea-4af1-9fc7-e629c368e032" providerId="AD" clId="Web-{B76D4272-A992-09F7-6220-4BCDB431E340}"/>
    <pc:docChg chg="modSld">
      <pc:chgData name="Wang, Yi" userId="S::wang5263@purdue.edu::8ca6d2c4-f2ea-4af1-9fc7-e629c368e032" providerId="AD" clId="Web-{B76D4272-A992-09F7-6220-4BCDB431E340}" dt="2023-07-23T02:42:02.079" v="14"/>
      <pc:docMkLst>
        <pc:docMk/>
      </pc:docMkLst>
      <pc:sldChg chg="addSp delSp modSp">
        <pc:chgData name="Wang, Yi" userId="S::wang5263@purdue.edu::8ca6d2c4-f2ea-4af1-9fc7-e629c368e032" providerId="AD" clId="Web-{B76D4272-A992-09F7-6220-4BCDB431E340}" dt="2023-07-23T02:42:02.079" v="14"/>
        <pc:sldMkLst>
          <pc:docMk/>
          <pc:sldMk cId="2736103695" sldId="259"/>
        </pc:sldMkLst>
        <pc:picChg chg="mod">
          <ac:chgData name="Wang, Yi" userId="S::wang5263@purdue.edu::8ca6d2c4-f2ea-4af1-9fc7-e629c368e032" providerId="AD" clId="Web-{B76D4272-A992-09F7-6220-4BCDB431E340}" dt="2023-07-23T02:40:59.858" v="3" actId="1076"/>
          <ac:picMkLst>
            <pc:docMk/>
            <pc:sldMk cId="2736103695" sldId="259"/>
            <ac:picMk id="4" creationId="{2922D7AD-2EDF-FE39-2295-7CCE8247E5CA}"/>
          </ac:picMkLst>
        </pc:picChg>
        <pc:cxnChg chg="add del mod">
          <ac:chgData name="Wang, Yi" userId="S::wang5263@purdue.edu::8ca6d2c4-f2ea-4af1-9fc7-e629c368e032" providerId="AD" clId="Web-{B76D4272-A992-09F7-6220-4BCDB431E340}" dt="2023-07-23T02:42:02.079" v="14"/>
          <ac:cxnSpMkLst>
            <pc:docMk/>
            <pc:sldMk cId="2736103695" sldId="259"/>
            <ac:cxnSpMk id="3" creationId="{6EEB74E1-9F2E-D1FD-2FC6-C30AB869DB1D}"/>
          </ac:cxnSpMkLst>
        </pc:cxnChg>
        <pc:cxnChg chg="add del">
          <ac:chgData name="Wang, Yi" userId="S::wang5263@purdue.edu::8ca6d2c4-f2ea-4af1-9fc7-e629c368e032" providerId="AD" clId="Web-{B76D4272-A992-09F7-6220-4BCDB431E340}" dt="2023-07-23T02:41:00.967" v="4"/>
          <ac:cxnSpMkLst>
            <pc:docMk/>
            <pc:sldMk cId="2736103695" sldId="259"/>
            <ac:cxnSpMk id="5" creationId="{6E1505D6-9B3F-C462-8722-06E605ACCF60}"/>
          </ac:cxnSpMkLst>
        </pc:cxnChg>
        <pc:cxnChg chg="add del mod">
          <ac:chgData name="Wang, Yi" userId="S::wang5263@purdue.edu::8ca6d2c4-f2ea-4af1-9fc7-e629c368e032" providerId="AD" clId="Web-{B76D4272-A992-09F7-6220-4BCDB431E340}" dt="2023-07-23T02:41:10.437" v="7"/>
          <ac:cxnSpMkLst>
            <pc:docMk/>
            <pc:sldMk cId="2736103695" sldId="259"/>
            <ac:cxnSpMk id="6" creationId="{1D3DA865-4413-900B-A757-E117C8842F6C}"/>
          </ac:cxnSpMkLst>
        </pc:cxnChg>
      </pc:sldChg>
    </pc:docChg>
  </pc:docChgLst>
  <pc:docChgLst>
    <pc:chgData name="Wang, Yi" userId="S::wang5263@purdue.edu::8ca6d2c4-f2ea-4af1-9fc7-e629c368e032" providerId="AD" clId="Web-{3B8AFD3A-A805-CD0E-CE99-5BD532EFAE02}"/>
    <pc:docChg chg="modSld">
      <pc:chgData name="Wang, Yi" userId="S::wang5263@purdue.edu::8ca6d2c4-f2ea-4af1-9fc7-e629c368e032" providerId="AD" clId="Web-{3B8AFD3A-A805-CD0E-CE99-5BD532EFAE02}" dt="2023-07-23T01:38:26.094" v="21" actId="20577"/>
      <pc:docMkLst>
        <pc:docMk/>
      </pc:docMkLst>
      <pc:sldChg chg="addSp delSp modSp">
        <pc:chgData name="Wang, Yi" userId="S::wang5263@purdue.edu::8ca6d2c4-f2ea-4af1-9fc7-e629c368e032" providerId="AD" clId="Web-{3B8AFD3A-A805-CD0E-CE99-5BD532EFAE02}" dt="2023-07-23T01:38:26.094" v="21" actId="20577"/>
        <pc:sldMkLst>
          <pc:docMk/>
          <pc:sldMk cId="2736103695" sldId="259"/>
        </pc:sldMkLst>
        <pc:spChg chg="mod">
          <ac:chgData name="Wang, Yi" userId="S::wang5263@purdue.edu::8ca6d2c4-f2ea-4af1-9fc7-e629c368e032" providerId="AD" clId="Web-{3B8AFD3A-A805-CD0E-CE99-5BD532EFAE02}" dt="2023-07-23T01:38:26.094" v="21" actId="20577"/>
          <ac:spMkLst>
            <pc:docMk/>
            <pc:sldMk cId="2736103695" sldId="259"/>
            <ac:spMk id="2" creationId="{11377193-AB71-0D26-5A46-D0C5EFBDB16B}"/>
          </ac:spMkLst>
        </pc:spChg>
        <pc:spChg chg="del">
          <ac:chgData name="Wang, Yi" userId="S::wang5263@purdue.edu::8ca6d2c4-f2ea-4af1-9fc7-e629c368e032" providerId="AD" clId="Web-{3B8AFD3A-A805-CD0E-CE99-5BD532EFAE02}" dt="2023-07-23T01:35:35.587" v="0"/>
          <ac:spMkLst>
            <pc:docMk/>
            <pc:sldMk cId="2736103695" sldId="259"/>
            <ac:spMk id="3" creationId="{CCFCF97D-C7EA-ED8A-FC02-439557279A7C}"/>
          </ac:spMkLst>
        </pc:spChg>
        <pc:picChg chg="add mod ord">
          <ac:chgData name="Wang, Yi" userId="S::wang5263@purdue.edu::8ca6d2c4-f2ea-4af1-9fc7-e629c368e032" providerId="AD" clId="Web-{3B8AFD3A-A805-CD0E-CE99-5BD532EFAE02}" dt="2023-07-23T01:35:35.587" v="0"/>
          <ac:picMkLst>
            <pc:docMk/>
            <pc:sldMk cId="2736103695" sldId="259"/>
            <ac:picMk id="4" creationId="{2922D7AD-2EDF-FE39-2295-7CCE8247E5C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15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9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66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8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65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80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8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91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33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56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43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123A55C-1F27-49D8-A1B0-B79046A0DFDE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9DB7635-EE3A-4CAF-9798-D66572896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64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031828-C140-E538-6A37-E155C6409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5"/>
            <a:ext cx="12192000" cy="68543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21A1CE-1F7E-5CE0-61A5-4F7E1B1CB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453" y="1330035"/>
            <a:ext cx="11058883" cy="244782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5400" b="1">
                <a:latin typeface="Lucida Sans Unicode"/>
                <a:cs typeface="Lucida Sans Unicode"/>
              </a:rPr>
              <a:t>Local Food Economics Data Visualization </a:t>
            </a:r>
            <a:r>
              <a:rPr lang="en-US" sz="5400" b="1">
                <a:latin typeface="Lucida Sans Unicode"/>
                <a:ea typeface="+mj-lt"/>
                <a:cs typeface="Lucida Sans Unicode"/>
              </a:rPr>
              <a:t>Challenge</a:t>
            </a:r>
            <a:r>
              <a:rPr lang="en-US" sz="5400" b="1">
                <a:latin typeface="Lucida Sans Unicode"/>
                <a:cs typeface="Lucida Sans Unicode"/>
              </a:rPr>
              <a:t> </a:t>
            </a:r>
            <a:endParaRPr lang="en-US" sz="5400" b="1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2A5511-BF17-14E4-4F7A-864596B9B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571121"/>
            <a:ext cx="10058400" cy="1143000"/>
          </a:xfrm>
        </p:spPr>
        <p:txBody>
          <a:bodyPr>
            <a:normAutofit/>
          </a:bodyPr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By: Elizabeth A. Fraysse, Yi Wang, and </a:t>
            </a:r>
            <a:r>
              <a:rPr lang="es-ES" sz="2000" b="1" err="1">
                <a:solidFill>
                  <a:schemeClr val="tx1"/>
                </a:solidFill>
                <a:effectLst/>
                <a:latin typeface="Lucida Sans Unicode" panose="020B0602030504020204" pitchFamily="34" charset="0"/>
                <a:ea typeface="Times New Roman" panose="02020603050405020304" pitchFamily="18" charset="0"/>
                <a:cs typeface="Lucida Sans Unicode" panose="020B0602030504020204" pitchFamily="34" charset="0"/>
              </a:rPr>
              <a:t>Fei</a:t>
            </a:r>
            <a:r>
              <a:rPr lang="es-ES" sz="2000" b="1">
                <a:solidFill>
                  <a:schemeClr val="tx1"/>
                </a:solidFill>
                <a:effectLst/>
                <a:latin typeface="Lucida Sans Unicode" panose="020B0602030504020204" pitchFamily="34" charset="0"/>
                <a:ea typeface="Times New Roman" panose="02020603050405020304" pitchFamily="18" charset="0"/>
                <a:cs typeface="Lucida Sans Unicode" panose="020B0602030504020204" pitchFamily="34" charset="0"/>
              </a:rPr>
              <a:t> Qin </a:t>
            </a:r>
            <a:r>
              <a:rPr lang="es-ES" sz="2000" b="1" err="1">
                <a:solidFill>
                  <a:schemeClr val="tx1"/>
                </a:solidFill>
                <a:effectLst/>
                <a:latin typeface="Lucida Sans Unicode" panose="020B0602030504020204" pitchFamily="34" charset="0"/>
                <a:ea typeface="Times New Roman" panose="02020603050405020304" pitchFamily="18" charset="0"/>
                <a:cs typeface="Lucida Sans Unicode" panose="020B0602030504020204" pitchFamily="34" charset="0"/>
              </a:rPr>
              <a:t>Ph.D</a:t>
            </a:r>
            <a:r>
              <a:rPr lang="es-ES" sz="2000" b="1">
                <a:solidFill>
                  <a:schemeClr val="tx1"/>
                </a:solidFill>
                <a:effectLst/>
                <a:latin typeface="Lucida Sans Unicode" panose="020B0602030504020204" pitchFamily="34" charset="0"/>
                <a:ea typeface="Times New Roman" panose="02020603050405020304" pitchFamily="18" charset="0"/>
                <a:cs typeface="Lucida Sans Unicode" panose="020B0602030504020204" pitchFamily="34" charset="0"/>
              </a:rPr>
              <a:t>.</a:t>
            </a:r>
          </a:p>
          <a:p>
            <a:pPr algn="ctr"/>
            <a:r>
              <a:rPr lang="es-ES" sz="2000" b="1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Purdue </a:t>
            </a:r>
            <a:r>
              <a:rPr lang="es-ES" sz="2000" b="1" err="1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University</a:t>
            </a:r>
            <a:endParaRPr lang="en-US" sz="2000" b="1">
              <a:solidFill>
                <a:schemeClr val="tx1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70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CF8B8-7673-065D-D5D2-D155853DB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Strength of Food and Chosen Variables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A47AE315-35BE-4217-3EDF-7268287B3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793761"/>
              </p:ext>
            </p:extLst>
          </p:nvPr>
        </p:nvGraphicFramePr>
        <p:xfrm>
          <a:off x="1197114" y="1846100"/>
          <a:ext cx="9958568" cy="41625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42">
                  <a:extLst>
                    <a:ext uri="{9D8B030D-6E8A-4147-A177-3AD203B41FA5}">
                      <a16:colId xmlns:a16="http://schemas.microsoft.com/office/drawing/2014/main" val="3513696104"/>
                    </a:ext>
                  </a:extLst>
                </a:gridCol>
                <a:gridCol w="2489642">
                  <a:extLst>
                    <a:ext uri="{9D8B030D-6E8A-4147-A177-3AD203B41FA5}">
                      <a16:colId xmlns:a16="http://schemas.microsoft.com/office/drawing/2014/main" val="3412127207"/>
                    </a:ext>
                  </a:extLst>
                </a:gridCol>
                <a:gridCol w="2489642">
                  <a:extLst>
                    <a:ext uri="{9D8B030D-6E8A-4147-A177-3AD203B41FA5}">
                      <a16:colId xmlns:a16="http://schemas.microsoft.com/office/drawing/2014/main" val="3099472082"/>
                    </a:ext>
                  </a:extLst>
                </a:gridCol>
                <a:gridCol w="2489642">
                  <a:extLst>
                    <a:ext uri="{9D8B030D-6E8A-4147-A177-3AD203B41FA5}">
                      <a16:colId xmlns:a16="http://schemas.microsoft.com/office/drawing/2014/main" val="2364546267"/>
                    </a:ext>
                  </a:extLst>
                </a:gridCol>
              </a:tblGrid>
              <a:tr h="350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Economics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Social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Food Supply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/>
                        <a:t>Food Access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9315244"/>
                  </a:ext>
                </a:extLst>
              </a:tr>
              <a:tr h="7793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broad_16</a:t>
                      </a:r>
                      <a:r>
                        <a:rPr lang="en-US" sz="1800" b="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en-US" sz="1600" b="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Percent of population with access to fixed advanced telecom</a:t>
                      </a:r>
                      <a:endParaRPr lang="en-US" sz="1800" b="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err="1"/>
                        <a:t>snap_p</a:t>
                      </a:r>
                      <a:r>
                        <a:rPr lang="en-US"/>
                        <a:t>: </a:t>
                      </a:r>
                      <a:r>
                        <a:rPr lang="en-US" sz="1600"/>
                        <a:t>Percent of total people who participate in SNAP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/>
                        <a:t>d2c_per</a:t>
                      </a:r>
                      <a:r>
                        <a:rPr lang="en-US"/>
                        <a:t>: </a:t>
                      </a:r>
                      <a:r>
                        <a:rPr lang="en-US" sz="1600"/>
                        <a:t>Percent of local farms using direct-to-consumer channels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/>
                        <a:t>The number of different retailers/fast-food restaurants/SNAP-authorized stores per 1000 people (7 variables in total)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842646"/>
                  </a:ext>
                </a:extLst>
              </a:tr>
              <a:tr h="7793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/>
                        <a:t>deposits</a:t>
                      </a:r>
                      <a:r>
                        <a:rPr lang="en-US"/>
                        <a:t>: </a:t>
                      </a:r>
                      <a:r>
                        <a:rPr lang="en-US" sz="1600" b="0" i="0" u="none" strike="noStrike">
                          <a:solidFill>
                            <a:srgbClr val="2E2E2E"/>
                          </a:solidFill>
                          <a:effectLst/>
                          <a:latin typeface="Calibri"/>
                        </a:rPr>
                        <a:t>Bank deposits per capita at FDIC-insured institutions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err="1"/>
                        <a:t>interm_p</a:t>
                      </a:r>
                      <a:r>
                        <a:rPr lang="en-US"/>
                        <a:t>: </a:t>
                      </a:r>
                      <a:r>
                        <a:rPr lang="en-US" sz="1600"/>
                        <a:t>Percent of local farms using intermediate marketing channels</a:t>
                      </a:r>
                      <a:endParaRPr lang="en-US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004254"/>
                  </a:ext>
                </a:extLst>
              </a:tr>
              <a:tr h="7793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err="1"/>
                        <a:t>earning_fmp</a:t>
                      </a:r>
                      <a:r>
                        <a:rPr lang="en-US" b="0"/>
                        <a:t>: </a:t>
                      </a:r>
                      <a:r>
                        <a:rPr lang="en-US" sz="16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Percentage of median income females earn compared to males</a:t>
                      </a:r>
                      <a:endParaRPr lang="en-US" sz="1800" b="0" i="0" u="none" strike="noStrike">
                        <a:solidFill>
                          <a:srgbClr val="2E2E2E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err="1"/>
                        <a:t>local_per</a:t>
                      </a:r>
                      <a:r>
                        <a:rPr lang="en-US"/>
                        <a:t>: </a:t>
                      </a:r>
                      <a:r>
                        <a:rPr lang="en-US" sz="1600"/>
                        <a:t>Percent of local farms participate in local food marketing channels</a:t>
                      </a:r>
                      <a:endParaRPr lang="en-US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321129"/>
                  </a:ext>
                </a:extLst>
              </a:tr>
              <a:tr h="7793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>
                        <a:solidFill>
                          <a:srgbClr val="2E2E2E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err="1"/>
                        <a:t>numberCSAs</a:t>
                      </a:r>
                      <a:endParaRPr lang="en-US" b="1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7009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415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D5B3-C643-19A9-A505-69F05C78F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 Construction</a:t>
            </a:r>
          </a:p>
        </p:txBody>
      </p:sp>
      <p:pic>
        <p:nvPicPr>
          <p:cNvPr id="14" name="Picture 13" descr="A graph with a triangle and a triangle with black text&#10;&#10;Description automatically generated">
            <a:extLst>
              <a:ext uri="{FF2B5EF4-FFF2-40B4-BE49-F238E27FC236}">
                <a16:creationId xmlns:a16="http://schemas.microsoft.com/office/drawing/2014/main" id="{0E441E5A-DA33-1C8B-963A-CD4394AD3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442" y="377736"/>
            <a:ext cx="5777633" cy="55605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7D4402E-F9DE-722D-D2EB-8C641C9C927B}"/>
              </a:ext>
            </a:extLst>
          </p:cNvPr>
          <p:cNvSpPr/>
          <p:nvPr/>
        </p:nvSpPr>
        <p:spPr>
          <a:xfrm>
            <a:off x="8415131" y="1373556"/>
            <a:ext cx="251792" cy="2511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0647B3-B6DF-F8F5-5523-61B5DAFF3BB2}"/>
              </a:ext>
            </a:extLst>
          </p:cNvPr>
          <p:cNvSpPr/>
          <p:nvPr/>
        </p:nvSpPr>
        <p:spPr>
          <a:xfrm>
            <a:off x="7632817" y="593149"/>
            <a:ext cx="782313" cy="78040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B2921B-BC23-1912-5EB6-72860C7E20B0}"/>
              </a:ext>
            </a:extLst>
          </p:cNvPr>
          <p:cNvSpPr/>
          <p:nvPr/>
        </p:nvSpPr>
        <p:spPr>
          <a:xfrm>
            <a:off x="8666923" y="1624734"/>
            <a:ext cx="1086677" cy="11084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3A5FDD-A854-2E9A-BCC9-6B91EB4285A9}"/>
              </a:ext>
            </a:extLst>
          </p:cNvPr>
          <p:cNvSpPr/>
          <p:nvPr/>
        </p:nvSpPr>
        <p:spPr>
          <a:xfrm>
            <a:off x="9760225" y="2708630"/>
            <a:ext cx="1848679" cy="184417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4E58BB7-8A9E-5D11-758C-9A28A2CAD328}"/>
                  </a:ext>
                </a:extLst>
              </p:cNvPr>
              <p:cNvSpPr txBox="1"/>
              <p:nvPr/>
            </p:nvSpPr>
            <p:spPr>
              <a:xfrm>
                <a:off x="265043" y="2160103"/>
                <a:ext cx="6214955" cy="3339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/>
                  <a:t>Each variable is in log form, and standardized (min-max method)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/>
                  <a:t>Within each sub-dimension, we take the arithmetic mean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𝑒𝑐𝑜𝑛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𝑏𝑟𝑜𝑎𝑑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16+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𝑑𝑒𝑝𝑜𝑠𝑖𝑡𝑠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𝑒𝑎𝑟𝑛𝑖𝑛𝑔𝑠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)/3</m:t>
                      </m:r>
                    </m:oMath>
                  </m:oMathPara>
                </a14:m>
                <a:endParaRPr lang="en-US" sz="2000"/>
              </a:p>
              <a:p>
                <a:endParaRPr lang="en-US" sz="200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/>
                  <a:t>To create the aggregate index, we take the geometric mean across the four sub-dimensions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𝑎𝑔𝑔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g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𝐸𝑐𝑜𝑛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𝑠𝑜𝑐𝑖𝑎𝑙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𝑠𝑢𝑝𝑝𝑙𝑦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𝑎𝑐𝑐𝑒𝑠𝑠</m:t>
                          </m:r>
                        </m:e>
                      </m:rad>
                    </m:oMath>
                  </m:oMathPara>
                </a14:m>
                <a:endParaRPr lang="en-US" sz="200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40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4E58BB7-8A9E-5D11-758C-9A28A2CAD3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043" y="2160103"/>
                <a:ext cx="6214955" cy="3339549"/>
              </a:xfrm>
              <a:prstGeom prst="rect">
                <a:avLst/>
              </a:prstGeom>
              <a:blipFill>
                <a:blip r:embed="rId3"/>
                <a:stretch>
                  <a:fillRect l="-882" t="-912" r="-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646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77193-AB71-0D26-5A46-D0C5EFBD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The Index Map</a:t>
            </a:r>
          </a:p>
        </p:txBody>
      </p:sp>
      <p:pic>
        <p:nvPicPr>
          <p:cNvPr id="4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2922D7AD-2EDF-FE39-2295-7CCE8247E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858" y="1845734"/>
            <a:ext cx="9359245" cy="4023360"/>
          </a:xfr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EEB74E1-9F2E-D1FD-2FC6-C30AB869DB1D}"/>
              </a:ext>
            </a:extLst>
          </p:cNvPr>
          <p:cNvCxnSpPr/>
          <p:nvPr/>
        </p:nvCxnSpPr>
        <p:spPr>
          <a:xfrm flipV="1">
            <a:off x="2007755" y="5179291"/>
            <a:ext cx="2310" cy="5749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103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group of colors in different colors&#10;&#10;Description automatically generated">
            <a:extLst>
              <a:ext uri="{FF2B5EF4-FFF2-40B4-BE49-F238E27FC236}">
                <a16:creationId xmlns:a16="http://schemas.microsoft.com/office/drawing/2014/main" id="{5C55B6F8-4AEE-C390-724E-EE45DF9F8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841" y="1516388"/>
            <a:ext cx="2743200" cy="2518938"/>
          </a:xfrm>
          <a:prstGeom prst="rect">
            <a:avLst/>
          </a:prstGeom>
        </p:spPr>
      </p:pic>
      <p:pic>
        <p:nvPicPr>
          <p:cNvPr id="3" name="Picture 5" descr="A diagram of food system&#10;&#10;Description automatically generated">
            <a:extLst>
              <a:ext uri="{FF2B5EF4-FFF2-40B4-BE49-F238E27FC236}">
                <a16:creationId xmlns:a16="http://schemas.microsoft.com/office/drawing/2014/main" id="{7E0CDEA0-070B-0E31-4ACB-4DD4C202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14" y="420773"/>
            <a:ext cx="9195458" cy="539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16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 descr="A group of colors in different colors&#10;&#10;Description automatically generated">
            <a:extLst>
              <a:ext uri="{FF2B5EF4-FFF2-40B4-BE49-F238E27FC236}">
                <a16:creationId xmlns:a16="http://schemas.microsoft.com/office/drawing/2014/main" id="{1ADF811D-B232-73DF-FBC3-D661D484D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8" t="2006" r="9160" b="82548"/>
          <a:stretch/>
        </p:blipFill>
        <p:spPr>
          <a:xfrm>
            <a:off x="4541383" y="797373"/>
            <a:ext cx="3406758" cy="551962"/>
          </a:xfrm>
          <a:prstGeom prst="rect">
            <a:avLst/>
          </a:prstGeom>
        </p:spPr>
      </p:pic>
      <p:pic>
        <p:nvPicPr>
          <p:cNvPr id="16" name="Picture 4" descr="A group of colors in different colors&#10;&#10;Description automatically generated">
            <a:extLst>
              <a:ext uri="{FF2B5EF4-FFF2-40B4-BE49-F238E27FC236}">
                <a16:creationId xmlns:a16="http://schemas.microsoft.com/office/drawing/2014/main" id="{64596FFE-512E-21A7-D9FE-8068894333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7" t="52941" r="10101" b="33733"/>
          <a:stretch/>
        </p:blipFill>
        <p:spPr>
          <a:xfrm>
            <a:off x="4566885" y="3063596"/>
            <a:ext cx="3367826" cy="476220"/>
          </a:xfrm>
          <a:prstGeom prst="rect">
            <a:avLst/>
          </a:prstGeom>
        </p:spPr>
      </p:pic>
      <p:pic>
        <p:nvPicPr>
          <p:cNvPr id="7" name="Picture 4" descr="A diagram of a food system&#10;&#10;Description automatically generated">
            <a:extLst>
              <a:ext uri="{FF2B5EF4-FFF2-40B4-BE49-F238E27FC236}">
                <a16:creationId xmlns:a16="http://schemas.microsoft.com/office/drawing/2014/main" id="{591E540D-72FD-DC90-855B-A50F2CBBC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35" r="31712" b="7949"/>
          <a:stretch/>
        </p:blipFill>
        <p:spPr>
          <a:xfrm>
            <a:off x="342416" y="-4837"/>
            <a:ext cx="4245253" cy="4904462"/>
          </a:xfrm>
          <a:prstGeom prst="rect">
            <a:avLst/>
          </a:prstGeom>
        </p:spPr>
      </p:pic>
      <p:pic>
        <p:nvPicPr>
          <p:cNvPr id="11" name="Picture 4" descr="A group of colors in different colors&#10;&#10;Description automatically generated">
            <a:extLst>
              <a:ext uri="{FF2B5EF4-FFF2-40B4-BE49-F238E27FC236}">
                <a16:creationId xmlns:a16="http://schemas.microsoft.com/office/drawing/2014/main" id="{6D403B4B-46F0-CB0C-2C9E-E0E90EA8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8" t="77206" r="9459" b="9381"/>
          <a:stretch/>
        </p:blipFill>
        <p:spPr>
          <a:xfrm>
            <a:off x="4562262" y="4132610"/>
            <a:ext cx="3392356" cy="479340"/>
          </a:xfrm>
          <a:prstGeom prst="rect">
            <a:avLst/>
          </a:prstGeom>
        </p:spPr>
      </p:pic>
      <p:pic>
        <p:nvPicPr>
          <p:cNvPr id="13" name="Picture 5" descr="A diagram of food system&#10;&#10;Description automatically generated">
            <a:extLst>
              <a:ext uri="{FF2B5EF4-FFF2-40B4-BE49-F238E27FC236}">
                <a16:creationId xmlns:a16="http://schemas.microsoft.com/office/drawing/2014/main" id="{86B12593-9B61-B19B-FEC6-107B1B5FD6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052" t="40550" r="-108" b="37248"/>
          <a:stretch/>
        </p:blipFill>
        <p:spPr>
          <a:xfrm>
            <a:off x="9563595" y="5002669"/>
            <a:ext cx="1108614" cy="1197662"/>
          </a:xfrm>
          <a:prstGeom prst="rect">
            <a:avLst/>
          </a:prstGeom>
        </p:spPr>
      </p:pic>
      <p:pic>
        <p:nvPicPr>
          <p:cNvPr id="15" name="Picture 10" descr="A diagram of a food system&#10;&#10;Description automatically generated">
            <a:extLst>
              <a:ext uri="{FF2B5EF4-FFF2-40B4-BE49-F238E27FC236}">
                <a16:creationId xmlns:a16="http://schemas.microsoft.com/office/drawing/2014/main" id="{62C2B687-E568-DA51-AC17-1DD4D6312E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567" t="39506" b="36609"/>
          <a:stretch/>
        </p:blipFill>
        <p:spPr>
          <a:xfrm>
            <a:off x="1421090" y="4951032"/>
            <a:ext cx="989570" cy="1208366"/>
          </a:xfrm>
          <a:prstGeom prst="rect">
            <a:avLst/>
          </a:prstGeom>
        </p:spPr>
      </p:pic>
      <p:pic>
        <p:nvPicPr>
          <p:cNvPr id="17" name="Picture 4" descr="A group of colors in different colors&#10;&#10;Description automatically generated">
            <a:extLst>
              <a:ext uri="{FF2B5EF4-FFF2-40B4-BE49-F238E27FC236}">
                <a16:creationId xmlns:a16="http://schemas.microsoft.com/office/drawing/2014/main" id="{15BE1EE5-3870-DDB0-0F39-0B60E5DF5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1" t="27281" r="9524" b="58180"/>
          <a:stretch/>
        </p:blipFill>
        <p:spPr>
          <a:xfrm>
            <a:off x="4546321" y="1944674"/>
            <a:ext cx="3390511" cy="51958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D95BEA6-3674-3E61-0DDE-7A8B95E4409B}"/>
              </a:ext>
            </a:extLst>
          </p:cNvPr>
          <p:cNvSpPr txBox="1"/>
          <p:nvPr/>
        </p:nvSpPr>
        <p:spPr>
          <a:xfrm>
            <a:off x="4709948" y="2588172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Social Support</a:t>
            </a: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62B817-9D95-6AC0-CB03-94654E726D12}"/>
              </a:ext>
            </a:extLst>
          </p:cNvPr>
          <p:cNvSpPr txBox="1"/>
          <p:nvPr/>
        </p:nvSpPr>
        <p:spPr>
          <a:xfrm>
            <a:off x="4801914" y="3770585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Supply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6AF80D-0AEA-6DA3-1285-FA98E6CF07CC}"/>
              </a:ext>
            </a:extLst>
          </p:cNvPr>
          <p:cNvSpPr txBox="1"/>
          <p:nvPr/>
        </p:nvSpPr>
        <p:spPr>
          <a:xfrm>
            <a:off x="4801913" y="1458309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Economics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E77504-A6C2-0881-F436-5B162893A51B}"/>
              </a:ext>
            </a:extLst>
          </p:cNvPr>
          <p:cNvSpPr txBox="1"/>
          <p:nvPr/>
        </p:nvSpPr>
        <p:spPr>
          <a:xfrm>
            <a:off x="4801913" y="433550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Access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C189A0-E63B-4CA3-2F8D-1AC4C11EAE93}"/>
              </a:ext>
            </a:extLst>
          </p:cNvPr>
          <p:cNvSpPr txBox="1"/>
          <p:nvPr/>
        </p:nvSpPr>
        <p:spPr>
          <a:xfrm>
            <a:off x="-137950" y="4821619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Access</a:t>
            </a:r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DDC316-82BD-7C5B-C146-76FEB798B346}"/>
              </a:ext>
            </a:extLst>
          </p:cNvPr>
          <p:cNvSpPr txBox="1"/>
          <p:nvPr/>
        </p:nvSpPr>
        <p:spPr>
          <a:xfrm>
            <a:off x="124809" y="328447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Econ</a:t>
            </a:r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CB9942-435D-3E4D-96C4-5CF449C1E1E0}"/>
              </a:ext>
            </a:extLst>
          </p:cNvPr>
          <p:cNvSpPr txBox="1"/>
          <p:nvPr/>
        </p:nvSpPr>
        <p:spPr>
          <a:xfrm>
            <a:off x="4394637" y="328447"/>
            <a:ext cx="6306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SS</a:t>
            </a:r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ACAF73-DB5A-6832-DA65-935B72FCC1E1}"/>
              </a:ext>
            </a:extLst>
          </p:cNvPr>
          <p:cNvSpPr txBox="1"/>
          <p:nvPr/>
        </p:nvSpPr>
        <p:spPr>
          <a:xfrm>
            <a:off x="3908534" y="4821619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Supply</a:t>
            </a:r>
            <a:endParaRPr lang="en-US"/>
          </a:p>
        </p:txBody>
      </p:sp>
      <p:pic>
        <p:nvPicPr>
          <p:cNvPr id="9" name="Picture 5" descr="A diagram of food system&#10;&#10;Description automatically generated">
            <a:extLst>
              <a:ext uri="{FF2B5EF4-FFF2-40B4-BE49-F238E27FC236}">
                <a16:creationId xmlns:a16="http://schemas.microsoft.com/office/drawing/2014/main" id="{0249610C-6210-3B5C-7010-08CAB02C0A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13" r="32508" b="8073"/>
          <a:stretch/>
        </p:blipFill>
        <p:spPr>
          <a:xfrm>
            <a:off x="7622082" y="-4759"/>
            <a:ext cx="4246353" cy="495890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FA68A72-0BC6-7995-8027-3491B0AD1F98}"/>
              </a:ext>
            </a:extLst>
          </p:cNvPr>
          <p:cNvSpPr txBox="1"/>
          <p:nvPr/>
        </p:nvSpPr>
        <p:spPr>
          <a:xfrm>
            <a:off x="11751878" y="433550"/>
            <a:ext cx="6306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SS</a:t>
            </a:r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94E7F0A-BEE8-00CB-84A4-085DDCFC93D8}"/>
              </a:ext>
            </a:extLst>
          </p:cNvPr>
          <p:cNvSpPr txBox="1"/>
          <p:nvPr/>
        </p:nvSpPr>
        <p:spPr>
          <a:xfrm>
            <a:off x="10897913" y="4900446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Supply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39FA00-7213-6724-2C3E-ED8EC148CA23}"/>
              </a:ext>
            </a:extLst>
          </p:cNvPr>
          <p:cNvSpPr txBox="1"/>
          <p:nvPr/>
        </p:nvSpPr>
        <p:spPr>
          <a:xfrm>
            <a:off x="7140464" y="4952998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Food Access</a:t>
            </a:r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74F13D-58C4-B5AE-D7BE-D66875A51F23}"/>
              </a:ext>
            </a:extLst>
          </p:cNvPr>
          <p:cNvSpPr txBox="1"/>
          <p:nvPr/>
        </p:nvSpPr>
        <p:spPr>
          <a:xfrm>
            <a:off x="7311257" y="433550"/>
            <a:ext cx="26013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Econ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6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307334-B81B-F9F4-293C-FCB3E4CB9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315108-4157-39EF-1E7F-15E89675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643" y="1112033"/>
            <a:ext cx="6214713" cy="2593692"/>
          </a:xfrm>
        </p:spPr>
        <p:txBody>
          <a:bodyPr>
            <a:normAutofit/>
          </a:bodyPr>
          <a:lstStyle/>
          <a:p>
            <a:r>
              <a:rPr lang="en-US" sz="8800" b="1">
                <a:latin typeface="Lucida Sans Unicode" panose="020B0602030504020204" pitchFamily="34" charset="0"/>
                <a:cs typeface="Lucida Sans Unicode" panose="020B0602030504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3240373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Retrospect</vt:lpstr>
      <vt:lpstr>Local Food Economics Data Visualization Challenge </vt:lpstr>
      <vt:lpstr>Strength of Food and Chosen Variables</vt:lpstr>
      <vt:lpstr>Index Construction</vt:lpstr>
      <vt:lpstr>The Index Map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System Competition</dc:title>
  <dc:creator>Elizabeth Fraysse</dc:creator>
  <cp:revision>1</cp:revision>
  <dcterms:created xsi:type="dcterms:W3CDTF">2023-07-22T21:24:19Z</dcterms:created>
  <dcterms:modified xsi:type="dcterms:W3CDTF">2023-07-23T02:51:52Z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2023-07-23T00:52:12Z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67b42c2d-ed07-4863-9da9-0282a1c5dbe0</vt:lpwstr>
  </property>
  <property fmtid="{D5CDD505-2E9C-101B-9397-08002B2CF9AE}" pid="8" name="MSIP_Label_4044bd30-2ed7-4c9d-9d12-46200872a97b_ContentBits">
    <vt:lpwstr>0</vt:lpwstr>
  </property>
</Properties>
</file>

<file path=docProps/thumbnail.jpeg>
</file>